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10"/>
  </p:notesMasterIdLst>
  <p:sldIdLst>
    <p:sldId id="256" r:id="rId3"/>
    <p:sldId id="266" r:id="rId4"/>
    <p:sldId id="273" r:id="rId5"/>
    <p:sldId id="274" r:id="rId6"/>
    <p:sldId id="268" r:id="rId7"/>
    <p:sldId id="269" r:id="rId8"/>
    <p:sldId id="271" r:id="rId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C95"/>
    <a:srgbClr val="021D2B"/>
    <a:srgbClr val="002335"/>
    <a:srgbClr val="0D4884"/>
    <a:srgbClr val="083D7B"/>
    <a:srgbClr val="F0BA23"/>
    <a:srgbClr val="0061A0"/>
    <a:srgbClr val="A8E3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7" d="100"/>
          <a:sy n="67" d="100"/>
        </p:scale>
        <p:origin x="-147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1C63B640-1E61-43D3-B634-89FA3DB18CCA}" type="datetimeFigureOut">
              <a:rPr lang="en-US" smtClean="0"/>
              <a:pPr/>
              <a:t>11/20/2014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0C28ED9C-4080-4537-83CC-4F113956900C}" type="slidenum">
              <a:rPr lang="en-US" smtClean="0"/>
              <a:pPr/>
              <a:t>‹#›</a:t>
            </a:fld>
            <a:endParaRPr lang="en-US"/>
          </a:p>
        </p:txBody>
      </p:sp>
    </p:spTree>
    <p:extLst>
      <p:ext uri="{BB962C8B-B14F-4D97-AF65-F5344CB8AC3E}">
        <p14:creationId xmlns:p14="http://schemas.microsoft.com/office/powerpoint/2010/main" val="197366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8ED9C-4080-4537-83CC-4F113956900C}" type="slidenum">
              <a:rPr lang="en-US" smtClean="0"/>
              <a:pPr/>
              <a:t>2</a:t>
            </a:fld>
            <a:endParaRPr lang="en-US"/>
          </a:p>
        </p:txBody>
      </p:sp>
    </p:spTree>
    <p:extLst>
      <p:ext uri="{BB962C8B-B14F-4D97-AF65-F5344CB8AC3E}">
        <p14:creationId xmlns:p14="http://schemas.microsoft.com/office/powerpoint/2010/main" val="1513016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6664" y="378488"/>
            <a:ext cx="8056980" cy="2287753"/>
          </a:xfrm>
        </p:spPr>
        <p:txBody>
          <a:bodyPr anchor="t" anchorCtr="0"/>
          <a:lstStyle>
            <a:lvl1pPr algn="r">
              <a:lnSpc>
                <a:spcPct val="90000"/>
              </a:lnSpc>
              <a:defRPr sz="6400" b="0">
                <a:gradFill flip="none" rotWithShape="1">
                  <a:gsLst>
                    <a:gs pos="0">
                      <a:schemeClr val="tx1">
                        <a:lumMod val="50000"/>
                      </a:schemeClr>
                    </a:gs>
                    <a:gs pos="71000">
                      <a:schemeClr val="tx1"/>
                    </a:gs>
                  </a:gsLst>
                  <a:lin ang="16560000" scaled="0"/>
                  <a:tileRect/>
                </a:gradFill>
                <a:effectLs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406135" y="2400107"/>
            <a:ext cx="5197508" cy="981058"/>
          </a:xfrm>
        </p:spPr>
        <p:txBody>
          <a:bodyPr>
            <a:no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2019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ntent">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0" y="163200"/>
            <a:ext cx="8447173" cy="7553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9" name="Content Placeholder 2"/>
          <p:cNvSpPr>
            <a:spLocks noGrp="1"/>
          </p:cNvSpPr>
          <p:nvPr>
            <p:ph idx="1"/>
          </p:nvPr>
        </p:nvSpPr>
        <p:spPr>
          <a:xfrm>
            <a:off x="349480" y="1056145"/>
            <a:ext cx="4099521" cy="5058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p:nvPr>
        </p:nvSpPr>
        <p:spPr>
          <a:xfrm>
            <a:off x="4697132" y="1056145"/>
            <a:ext cx="4099521" cy="5058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27242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1" y="163200"/>
            <a:ext cx="6084329" cy="7553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9" name="Content Placeholder 2"/>
          <p:cNvSpPr>
            <a:spLocks noGrp="1"/>
          </p:cNvSpPr>
          <p:nvPr>
            <p:ph idx="1"/>
          </p:nvPr>
        </p:nvSpPr>
        <p:spPr>
          <a:xfrm>
            <a:off x="349480" y="1056145"/>
            <a:ext cx="6084330" cy="5336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15250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1" y="163199"/>
            <a:ext cx="6084329" cy="1195581"/>
          </a:xfrm>
          <a:prstGeom prst="rect">
            <a:avLst/>
          </a:prstGeom>
        </p:spPr>
        <p:txBody>
          <a:bodyPr vert="horz" lIns="91440" tIns="45720" rIns="91440" bIns="45720" rtlCol="0" anchor="ctr">
            <a:noAutofit/>
          </a:bodyPr>
          <a:lstStyle>
            <a:lvl1pPr>
              <a:defRPr sz="4000"/>
            </a:lvl1pPr>
          </a:lstStyle>
          <a:p>
            <a:r>
              <a:rPr lang="en-US" dirty="0" smtClean="0"/>
              <a:t>CLICK TO EDIT MASTER TITLE STYLE</a:t>
            </a:r>
            <a:endParaRPr lang="en-US" dirty="0"/>
          </a:p>
        </p:txBody>
      </p:sp>
      <p:sp>
        <p:nvSpPr>
          <p:cNvPr id="9" name="Content Placeholder 2"/>
          <p:cNvSpPr>
            <a:spLocks noGrp="1"/>
          </p:cNvSpPr>
          <p:nvPr>
            <p:ph idx="1"/>
          </p:nvPr>
        </p:nvSpPr>
        <p:spPr>
          <a:xfrm>
            <a:off x="349480" y="1674975"/>
            <a:ext cx="6084330" cy="47172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sz="quarter" idx="10"/>
          </p:nvPr>
        </p:nvSpPr>
        <p:spPr>
          <a:xfrm>
            <a:off x="6988818" y="283506"/>
            <a:ext cx="1925637" cy="1270000"/>
          </a:xfrm>
          <a:effectLst>
            <a:outerShdw blurRad="66675" dist="25400" dir="2700000" algn="tl" rotWithShape="0">
              <a:srgbClr val="000000">
                <a:alpha val="65000"/>
              </a:srgbClr>
            </a:outerShdw>
          </a:effectLst>
        </p:spPr>
        <p:txBody>
          <a:bodyPr/>
          <a:lstStyle/>
          <a:p>
            <a:endParaRPr lang="en-US"/>
          </a:p>
        </p:txBody>
      </p:sp>
      <p:sp>
        <p:nvSpPr>
          <p:cNvPr id="6" name="Picture Placeholder 2"/>
          <p:cNvSpPr>
            <a:spLocks noGrp="1"/>
          </p:cNvSpPr>
          <p:nvPr>
            <p:ph type="pic" sz="quarter" idx="11"/>
          </p:nvPr>
        </p:nvSpPr>
        <p:spPr>
          <a:xfrm>
            <a:off x="6988818" y="1776002"/>
            <a:ext cx="1925637" cy="1270000"/>
          </a:xfrm>
          <a:effectLst>
            <a:outerShdw blurRad="66675" dist="25400" dir="2700000" algn="tl" rotWithShape="0">
              <a:srgbClr val="000000">
                <a:alpha val="65000"/>
              </a:srgbClr>
            </a:outerShdw>
          </a:effectLst>
        </p:spPr>
        <p:txBody>
          <a:bodyPr/>
          <a:lstStyle/>
          <a:p>
            <a:endParaRPr lang="en-US"/>
          </a:p>
        </p:txBody>
      </p:sp>
      <p:sp>
        <p:nvSpPr>
          <p:cNvPr id="8" name="Picture Placeholder 2"/>
          <p:cNvSpPr>
            <a:spLocks noGrp="1"/>
          </p:cNvSpPr>
          <p:nvPr>
            <p:ph type="pic" sz="quarter" idx="12"/>
          </p:nvPr>
        </p:nvSpPr>
        <p:spPr>
          <a:xfrm>
            <a:off x="6988818" y="3268498"/>
            <a:ext cx="1925637" cy="1270000"/>
          </a:xfrm>
          <a:effectLst>
            <a:outerShdw blurRad="66675" dist="25400" dir="2700000" algn="tl" rotWithShape="0">
              <a:srgbClr val="000000">
                <a:alpha val="65000"/>
              </a:srgbClr>
            </a:outerShdw>
          </a:effectLst>
        </p:spPr>
        <p:txBody>
          <a:bodyPr/>
          <a:lstStyle/>
          <a:p>
            <a:endParaRPr lang="en-US"/>
          </a:p>
        </p:txBody>
      </p:sp>
      <p:sp>
        <p:nvSpPr>
          <p:cNvPr id="10" name="Picture Placeholder 2"/>
          <p:cNvSpPr>
            <a:spLocks noGrp="1"/>
          </p:cNvSpPr>
          <p:nvPr>
            <p:ph type="pic" sz="quarter" idx="13"/>
          </p:nvPr>
        </p:nvSpPr>
        <p:spPr>
          <a:xfrm>
            <a:off x="6988818" y="4760994"/>
            <a:ext cx="1925637" cy="1270000"/>
          </a:xfrm>
          <a:effectLst>
            <a:outerShdw blurRad="66675" dist="25400" dir="2700000" algn="tl" rotWithShape="0">
              <a:srgbClr val="000000">
                <a:alpha val="65000"/>
              </a:srgbClr>
            </a:outerShdw>
          </a:effectLst>
        </p:spPr>
        <p:txBody>
          <a:bodyPr/>
          <a:lstStyle/>
          <a:p>
            <a:endParaRPr lang="en-US"/>
          </a:p>
        </p:txBody>
      </p:sp>
    </p:spTree>
    <p:extLst>
      <p:ext uri="{BB962C8B-B14F-4D97-AF65-F5344CB8AC3E}">
        <p14:creationId xmlns:p14="http://schemas.microsoft.com/office/powerpoint/2010/main" val="34202188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0" y="163200"/>
            <a:ext cx="8447173" cy="755306"/>
          </a:xfrm>
          <a:prstGeom prst="rect">
            <a:avLst/>
          </a:prstGeom>
        </p:spPr>
        <p:txBody>
          <a:bodyPr vert="horz" lIns="91440" tIns="45720" rIns="91440" bIns="45720" rtlCol="0" anchor="ctr">
            <a:noAutofit/>
          </a:bodyPr>
          <a:lstStyle>
            <a:lvl1pPr>
              <a:defRPr sz="4000">
                <a:gradFill flip="none" rotWithShape="1">
                  <a:gsLst>
                    <a:gs pos="0">
                      <a:schemeClr val="tx1">
                        <a:lumMod val="50000"/>
                      </a:schemeClr>
                    </a:gs>
                    <a:gs pos="69000">
                      <a:schemeClr val="tx1"/>
                    </a:gs>
                  </a:gsLst>
                  <a:lin ang="16440000" scaled="0"/>
                  <a:tileRect/>
                </a:gra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9480" y="1056145"/>
            <a:ext cx="8447172" cy="505854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60108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9480" y="163200"/>
            <a:ext cx="8447173" cy="755306"/>
          </a:xfrm>
          <a:prstGeom prst="rect">
            <a:avLst/>
          </a:prstGeom>
        </p:spPr>
        <p:txBody>
          <a:bodyPr vert="horz" lIns="91440" tIns="45720" rIns="91440" bIns="45720" rtlCol="0" anchor="ctr">
            <a:noAutofit/>
          </a:bodyPr>
          <a:lstStyle>
            <a:lvl1pPr>
              <a:defRPr sz="4000">
                <a:gradFill flip="none" rotWithShape="1">
                  <a:gsLst>
                    <a:gs pos="0">
                      <a:schemeClr val="tx1">
                        <a:lumMod val="50000"/>
                      </a:schemeClr>
                    </a:gs>
                    <a:gs pos="69000">
                      <a:schemeClr val="tx1"/>
                    </a:gs>
                  </a:gsLst>
                  <a:lin ang="16440000" scaled="0"/>
                  <a:tileRect/>
                </a:gradFill>
              </a:defRPr>
            </a:lvl1pPr>
          </a:lstStyle>
          <a:p>
            <a:r>
              <a:rPr lang="en-US" dirty="0" smtClean="0"/>
              <a:t>CLICK TO EDIT MASTER TITLE STYLE</a:t>
            </a:r>
            <a:endParaRPr lang="en-US" dirty="0"/>
          </a:p>
        </p:txBody>
      </p:sp>
      <p:sp>
        <p:nvSpPr>
          <p:cNvPr id="5" name="Media Placeholder 4"/>
          <p:cNvSpPr>
            <a:spLocks noGrp="1"/>
          </p:cNvSpPr>
          <p:nvPr>
            <p:ph type="media" sz="quarter" idx="10"/>
          </p:nvPr>
        </p:nvSpPr>
        <p:spPr>
          <a:xfrm>
            <a:off x="1219480" y="1109663"/>
            <a:ext cx="6719608" cy="4912508"/>
          </a:xfrm>
          <a:effectLst>
            <a:outerShdw blurRad="53975" dist="38100" dir="2700000" algn="tl" rotWithShape="0">
              <a:srgbClr val="000000">
                <a:alpha val="74000"/>
              </a:srgbClr>
            </a:outerShdw>
          </a:effectLst>
        </p:spPr>
        <p:txBody>
          <a:bodyPr/>
          <a:lstStyle/>
          <a:p>
            <a:endParaRPr lang="en-US"/>
          </a:p>
        </p:txBody>
      </p:sp>
    </p:spTree>
    <p:extLst>
      <p:ext uri="{BB962C8B-B14F-4D97-AF65-F5344CB8AC3E}">
        <p14:creationId xmlns:p14="http://schemas.microsoft.com/office/powerpoint/2010/main" val="27114345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0" y="163200"/>
            <a:ext cx="8447173" cy="755306"/>
          </a:xfrm>
          <a:prstGeom prst="rect">
            <a:avLst/>
          </a:prstGeom>
        </p:spPr>
        <p:txBody>
          <a:bodyPr vert="horz" lIns="91440" tIns="45720" rIns="91440" bIns="45720" rtlCol="0" anchor="ctr">
            <a:noAutofit/>
          </a:bodyPr>
          <a:lstStyle>
            <a:lvl1pPr>
              <a:defRPr>
                <a:effectLst>
                  <a:outerShdw blurRad="31750" dist="25400" dir="3660000" algn="tl" rotWithShape="0">
                    <a:srgbClr val="000000"/>
                  </a:outerShdw>
                </a:effectLst>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9480" y="1056145"/>
            <a:ext cx="8447172" cy="5058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47670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0" y="163200"/>
            <a:ext cx="8447173" cy="755306"/>
          </a:xfrm>
          <a:prstGeom prst="rect">
            <a:avLst/>
          </a:prstGeom>
        </p:spPr>
        <p:txBody>
          <a:bodyPr vert="horz" lIns="91440" tIns="45720" rIns="91440" bIns="45720" rtlCol="0" anchor="ctr">
            <a:noAutofit/>
          </a:bodyPr>
          <a:lstStyle>
            <a:lvl1pPr>
              <a:defRPr>
                <a:effectLst>
                  <a:outerShdw blurRad="31750" dist="25400" dir="3660000" algn="tl" rotWithShape="0">
                    <a:srgbClr val="000000"/>
                  </a:outerShdw>
                </a:effectLst>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9480" y="1056145"/>
            <a:ext cx="4099521" cy="5058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p:nvPr>
        </p:nvSpPr>
        <p:spPr>
          <a:xfrm>
            <a:off x="4697132" y="1056145"/>
            <a:ext cx="4099521" cy="5058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68744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1" y="163199"/>
            <a:ext cx="6084329" cy="1349717"/>
          </a:xfrm>
          <a:prstGeom prst="rect">
            <a:avLst/>
          </a:prstGeom>
        </p:spPr>
        <p:txBody>
          <a:bodyPr vert="horz" lIns="91440" tIns="45720" rIns="91440" bIns="45720" rtlCol="0" anchor="ctr">
            <a:noAutofit/>
          </a:bodyPr>
          <a:lstStyle>
            <a:lvl1pPr>
              <a:defRPr>
                <a:effectLst>
                  <a:outerShdw blurRad="31750" dist="25400" dir="3660000" algn="tl" rotWithShape="0">
                    <a:srgbClr val="000000"/>
                  </a:outerShdw>
                </a:effectLst>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9480" y="1670858"/>
            <a:ext cx="6084330" cy="47213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23384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1" y="163199"/>
            <a:ext cx="6084329" cy="1291527"/>
          </a:xfrm>
          <a:prstGeom prst="rect">
            <a:avLst/>
          </a:prstGeom>
        </p:spPr>
        <p:txBody>
          <a:bodyPr vert="horz" lIns="91440" tIns="45720" rIns="91440" bIns="45720" rtlCol="0" anchor="ctr">
            <a:noAutofit/>
          </a:bodyPr>
          <a:lstStyle>
            <a:lvl1pPr>
              <a:defRPr>
                <a:effectLst>
                  <a:outerShdw blurRad="31750" dist="25400" dir="3660000" algn="tl" rotWithShape="0">
                    <a:srgbClr val="000000"/>
                  </a:outerShdw>
                </a:effectLst>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9480" y="1553505"/>
            <a:ext cx="6084330" cy="48387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Picture Placeholder 2"/>
          <p:cNvSpPr>
            <a:spLocks noGrp="1"/>
          </p:cNvSpPr>
          <p:nvPr>
            <p:ph type="pic" sz="quarter" idx="10"/>
          </p:nvPr>
        </p:nvSpPr>
        <p:spPr>
          <a:xfrm>
            <a:off x="6988818" y="283506"/>
            <a:ext cx="1925637" cy="1270000"/>
          </a:xfrm>
          <a:effectLst>
            <a:outerShdw blurRad="66675" dist="25400" dir="2700000" algn="tl" rotWithShape="0">
              <a:srgbClr val="000000">
                <a:alpha val="65000"/>
              </a:srgbClr>
            </a:outerShdw>
          </a:effectLst>
        </p:spPr>
        <p:txBody>
          <a:bodyPr/>
          <a:lstStyle/>
          <a:p>
            <a:endParaRPr lang="en-US"/>
          </a:p>
        </p:txBody>
      </p:sp>
      <p:sp>
        <p:nvSpPr>
          <p:cNvPr id="6" name="Picture Placeholder 2"/>
          <p:cNvSpPr>
            <a:spLocks noGrp="1"/>
          </p:cNvSpPr>
          <p:nvPr>
            <p:ph type="pic" sz="quarter" idx="11"/>
          </p:nvPr>
        </p:nvSpPr>
        <p:spPr>
          <a:xfrm>
            <a:off x="6988818" y="1776002"/>
            <a:ext cx="1925637" cy="1270000"/>
          </a:xfrm>
          <a:effectLst>
            <a:outerShdw blurRad="66675" dist="25400" dir="2700000" algn="tl" rotWithShape="0">
              <a:srgbClr val="000000">
                <a:alpha val="65000"/>
              </a:srgbClr>
            </a:outerShdw>
          </a:effectLst>
        </p:spPr>
        <p:txBody>
          <a:bodyPr/>
          <a:lstStyle/>
          <a:p>
            <a:endParaRPr lang="en-US"/>
          </a:p>
        </p:txBody>
      </p:sp>
      <p:sp>
        <p:nvSpPr>
          <p:cNvPr id="8" name="Picture Placeholder 2"/>
          <p:cNvSpPr>
            <a:spLocks noGrp="1"/>
          </p:cNvSpPr>
          <p:nvPr>
            <p:ph type="pic" sz="quarter" idx="12"/>
          </p:nvPr>
        </p:nvSpPr>
        <p:spPr>
          <a:xfrm>
            <a:off x="6988818" y="3268498"/>
            <a:ext cx="1925637" cy="1270000"/>
          </a:xfrm>
          <a:effectLst>
            <a:outerShdw blurRad="66675" dist="25400" dir="2700000" algn="tl" rotWithShape="0">
              <a:srgbClr val="000000">
                <a:alpha val="65000"/>
              </a:srgbClr>
            </a:outerShdw>
          </a:effectLst>
        </p:spPr>
        <p:txBody>
          <a:bodyPr/>
          <a:lstStyle/>
          <a:p>
            <a:endParaRPr lang="en-US"/>
          </a:p>
        </p:txBody>
      </p:sp>
      <p:sp>
        <p:nvSpPr>
          <p:cNvPr id="10" name="Picture Placeholder 2"/>
          <p:cNvSpPr>
            <a:spLocks noGrp="1"/>
          </p:cNvSpPr>
          <p:nvPr>
            <p:ph type="pic" sz="quarter" idx="13"/>
          </p:nvPr>
        </p:nvSpPr>
        <p:spPr>
          <a:xfrm>
            <a:off x="6988818" y="4760994"/>
            <a:ext cx="1925637" cy="1270000"/>
          </a:xfrm>
          <a:effectLst>
            <a:outerShdw blurRad="66675" dist="25400" dir="2700000" algn="tl" rotWithShape="0">
              <a:srgbClr val="000000">
                <a:alpha val="65000"/>
              </a:srgbClr>
            </a:outerShdw>
          </a:effectLst>
        </p:spPr>
        <p:txBody>
          <a:bodyPr/>
          <a:lstStyle/>
          <a:p>
            <a:endParaRPr lang="en-US"/>
          </a:p>
        </p:txBody>
      </p:sp>
    </p:spTree>
    <p:extLst>
      <p:ext uri="{BB962C8B-B14F-4D97-AF65-F5344CB8AC3E}">
        <p14:creationId xmlns:p14="http://schemas.microsoft.com/office/powerpoint/2010/main" val="14870975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0" y="163200"/>
            <a:ext cx="8447173" cy="755306"/>
          </a:xfrm>
          <a:prstGeom prst="rect">
            <a:avLst/>
          </a:prstGeom>
        </p:spPr>
        <p:txBody>
          <a:bodyPr vert="horz" lIns="91440" tIns="45720" rIns="91440" bIns="45720" rtlCol="0" anchor="ctr">
            <a:noAutofit/>
          </a:bodyPr>
          <a:lstStyle>
            <a:lvl1pPr>
              <a:defRPr>
                <a:gradFill flip="none" rotWithShape="1">
                  <a:gsLst>
                    <a:gs pos="0">
                      <a:schemeClr val="tx1">
                        <a:lumMod val="50000"/>
                      </a:schemeClr>
                    </a:gs>
                    <a:gs pos="69000">
                      <a:schemeClr val="tx1"/>
                    </a:gs>
                  </a:gsLst>
                  <a:lin ang="16440000" scaled="0"/>
                  <a:tileRect/>
                </a:gradFill>
                <a:effectLst>
                  <a:outerShdw blurRad="31750" dist="25400" dir="3660000" algn="tl" rotWithShape="0">
                    <a:srgbClr val="000000"/>
                  </a:outerShdw>
                </a:effectLst>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9480" y="1056145"/>
            <a:ext cx="8447172" cy="505854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4683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9480" y="163200"/>
            <a:ext cx="8447173" cy="755306"/>
          </a:xfrm>
          <a:prstGeom prst="rect">
            <a:avLst/>
          </a:prstGeom>
        </p:spPr>
        <p:txBody>
          <a:bodyPr vert="horz" lIns="91440" tIns="45720" rIns="91440" bIns="45720" rtlCol="0" anchor="ctr">
            <a:noAutofit/>
          </a:bodyPr>
          <a:lstStyle>
            <a:lvl1pPr>
              <a:defRPr>
                <a:gradFill flip="none" rotWithShape="1">
                  <a:gsLst>
                    <a:gs pos="0">
                      <a:schemeClr val="tx1">
                        <a:lumMod val="50000"/>
                      </a:schemeClr>
                    </a:gs>
                    <a:gs pos="69000">
                      <a:schemeClr val="tx1"/>
                    </a:gs>
                  </a:gsLst>
                  <a:lin ang="16440000" scaled="0"/>
                  <a:tileRect/>
                </a:gradFill>
                <a:effectLst>
                  <a:outerShdw blurRad="31750" dist="25400" dir="3660000" algn="tl" rotWithShape="0">
                    <a:srgbClr val="000000"/>
                  </a:outerShdw>
                </a:effectLst>
              </a:defRPr>
            </a:lvl1pPr>
          </a:lstStyle>
          <a:p>
            <a:r>
              <a:rPr lang="en-US" dirty="0" smtClean="0"/>
              <a:t>CLICK TO EDIT MASTER TITLE STYLE</a:t>
            </a:r>
            <a:endParaRPr lang="en-US" dirty="0"/>
          </a:p>
        </p:txBody>
      </p:sp>
      <p:sp>
        <p:nvSpPr>
          <p:cNvPr id="5" name="Media Placeholder 4"/>
          <p:cNvSpPr>
            <a:spLocks noGrp="1"/>
          </p:cNvSpPr>
          <p:nvPr>
            <p:ph type="media" sz="quarter" idx="10"/>
          </p:nvPr>
        </p:nvSpPr>
        <p:spPr>
          <a:xfrm>
            <a:off x="1219480" y="1109663"/>
            <a:ext cx="6719608" cy="4912508"/>
          </a:xfrm>
          <a:effectLst>
            <a:outerShdw blurRad="53975" dist="38100" dir="2700000" algn="tl" rotWithShape="0">
              <a:srgbClr val="000000">
                <a:alpha val="74000"/>
              </a:srgbClr>
            </a:outerShdw>
          </a:effectLst>
        </p:spPr>
        <p:txBody>
          <a:bodyPr/>
          <a:lstStyle>
            <a:lvl1pPr>
              <a:defRPr>
                <a:effectLst/>
              </a:defRPr>
            </a:lvl1pPr>
          </a:lstStyle>
          <a:p>
            <a:endParaRPr lang="en-US" dirty="0"/>
          </a:p>
        </p:txBody>
      </p:sp>
    </p:spTree>
    <p:extLst>
      <p:ext uri="{BB962C8B-B14F-4D97-AF65-F5344CB8AC3E}">
        <p14:creationId xmlns:p14="http://schemas.microsoft.com/office/powerpoint/2010/main" val="27067644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6664" y="378488"/>
            <a:ext cx="8056980" cy="2287753"/>
          </a:xfrm>
        </p:spPr>
        <p:txBody>
          <a:bodyPr anchor="t" anchorCtr="0"/>
          <a:lstStyle>
            <a:lvl1pPr algn="r">
              <a:lnSpc>
                <a:spcPct val="90000"/>
              </a:lnSpc>
              <a:defRPr sz="6400" b="0">
                <a:gradFill flip="none" rotWithShape="1">
                  <a:gsLst>
                    <a:gs pos="0">
                      <a:schemeClr val="tx1">
                        <a:lumMod val="50000"/>
                      </a:schemeClr>
                    </a:gs>
                    <a:gs pos="71000">
                      <a:schemeClr val="tx1"/>
                    </a:gs>
                  </a:gsLst>
                  <a:lin ang="1656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406135" y="2400107"/>
            <a:ext cx="5197508" cy="981058"/>
          </a:xfrm>
        </p:spPr>
        <p:txBody>
          <a:bodyPr>
            <a:no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127442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49480" y="163200"/>
            <a:ext cx="8447173" cy="7553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9" name="Content Placeholder 2"/>
          <p:cNvSpPr>
            <a:spLocks noGrp="1"/>
          </p:cNvSpPr>
          <p:nvPr>
            <p:ph idx="1"/>
          </p:nvPr>
        </p:nvSpPr>
        <p:spPr>
          <a:xfrm>
            <a:off x="349480" y="1056145"/>
            <a:ext cx="8447172" cy="50585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998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480" y="163195"/>
            <a:ext cx="8447173" cy="7553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481" y="1068179"/>
            <a:ext cx="8447172" cy="5153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62" r:id="rId2"/>
    <p:sldLayoutId id="2147483665" r:id="rId3"/>
    <p:sldLayoutId id="2147483663" r:id="rId4"/>
    <p:sldLayoutId id="2147483666" r:id="rId5"/>
    <p:sldLayoutId id="2147483664" r:id="rId6"/>
    <p:sldLayoutId id="2147483667" r:id="rId7"/>
  </p:sldLayoutIdLst>
  <p:timing>
    <p:tnLst>
      <p:par>
        <p:cTn id="1" dur="indefinite" restart="never" nodeType="tmRoot"/>
      </p:par>
    </p:tnLst>
  </p:timing>
  <p:txStyles>
    <p:titleStyle>
      <a:lvl1pPr algn="l" defTabSz="914400" rtl="0" eaLnBrk="1" latinLnBrk="0" hangingPunct="1">
        <a:spcBef>
          <a:spcPct val="0"/>
        </a:spcBef>
        <a:buNone/>
        <a:defRPr sz="4400" b="0" kern="1200" cap="none" spc="120">
          <a:gradFill flip="none" rotWithShape="1">
            <a:gsLst>
              <a:gs pos="0">
                <a:srgbClr val="021D2B"/>
              </a:gs>
              <a:gs pos="69000">
                <a:srgbClr val="0D4884"/>
              </a:gs>
              <a:gs pos="100000">
                <a:srgbClr val="0061A0"/>
              </a:gs>
            </a:gsLst>
            <a:lin ang="16440000" scaled="0"/>
            <a:tileRect/>
          </a:gradFill>
          <a:effectLst>
            <a:reflection stA="24000" endPos="48000" dist="12700" dir="5400000" sy="-100000" algn="bl" rotWithShape="0"/>
          </a:effectLst>
          <a:latin typeface="Impact"/>
          <a:ea typeface="+mj-ea"/>
          <a:cs typeface="Impact"/>
        </a:defRPr>
      </a:lvl1pPr>
    </p:titleStyle>
    <p:bodyStyle>
      <a:lvl1pPr marL="174625" indent="-174625" algn="l" defTabSz="914400" rtl="0" eaLnBrk="1" latinLnBrk="0" hangingPunct="1">
        <a:spcBef>
          <a:spcPct val="20000"/>
        </a:spcBef>
        <a:buClr>
          <a:srgbClr val="0061A0"/>
        </a:buClr>
        <a:buFont typeface="Wingdings" charset="2"/>
        <a:buChar char="§"/>
        <a:defRPr sz="2000" kern="1200" baseline="0">
          <a:solidFill>
            <a:schemeClr val="bg1"/>
          </a:solidFill>
          <a:latin typeface="Arial"/>
          <a:ea typeface="+mn-ea"/>
          <a:cs typeface="Arial"/>
        </a:defRPr>
      </a:lvl1pPr>
      <a:lvl2pPr marL="457200" indent="-174625" algn="l" defTabSz="914400" rtl="0" eaLnBrk="1" latinLnBrk="0" hangingPunct="1">
        <a:spcBef>
          <a:spcPct val="20000"/>
        </a:spcBef>
        <a:buClr>
          <a:srgbClr val="0061A0"/>
        </a:buClr>
        <a:buFont typeface="Arial" pitchFamily="34" charset="0"/>
        <a:buChar char="•"/>
        <a:defRPr sz="1800" kern="1200" baseline="0">
          <a:solidFill>
            <a:schemeClr val="bg1"/>
          </a:solidFill>
          <a:latin typeface="Arial"/>
          <a:ea typeface="+mn-ea"/>
          <a:cs typeface="Arial"/>
        </a:defRPr>
      </a:lvl2pPr>
      <a:lvl3pPr marL="739775" indent="-166688" algn="l" defTabSz="914400" rtl="0" eaLnBrk="1" latinLnBrk="0" hangingPunct="1">
        <a:spcBef>
          <a:spcPct val="20000"/>
        </a:spcBef>
        <a:buClr>
          <a:srgbClr val="0061A0"/>
        </a:buClr>
        <a:buFont typeface="Arial" pitchFamily="34" charset="0"/>
        <a:buChar char="–"/>
        <a:defRPr sz="1600" kern="1200" baseline="0">
          <a:solidFill>
            <a:schemeClr val="bg1"/>
          </a:solidFill>
          <a:latin typeface="Arial"/>
          <a:ea typeface="+mn-ea"/>
          <a:cs typeface="Arial"/>
        </a:defRPr>
      </a:lvl3pPr>
      <a:lvl4pPr marL="1030288" indent="-174625" algn="l" defTabSz="914400" rtl="0" eaLnBrk="1" latinLnBrk="0" hangingPunct="1">
        <a:spcBef>
          <a:spcPct val="20000"/>
        </a:spcBef>
        <a:buClr>
          <a:srgbClr val="0061A0"/>
        </a:buClr>
        <a:buFont typeface="Wingdings" charset="2"/>
        <a:buChar char="§"/>
        <a:defRPr sz="1400" kern="1200" baseline="0">
          <a:solidFill>
            <a:schemeClr val="bg1"/>
          </a:solidFill>
          <a:latin typeface="Arial"/>
          <a:ea typeface="+mn-ea"/>
          <a:cs typeface="Arial"/>
        </a:defRPr>
      </a:lvl4pPr>
      <a:lvl5pPr marL="1255713" indent="-166688" algn="l" defTabSz="914400" rtl="0" eaLnBrk="1" latinLnBrk="0" hangingPunct="1">
        <a:spcBef>
          <a:spcPct val="20000"/>
        </a:spcBef>
        <a:buClr>
          <a:srgbClr val="0061A0"/>
        </a:buClr>
        <a:buFont typeface="Arial" pitchFamily="34" charset="0"/>
        <a:buChar char="•"/>
        <a:defRPr sz="1400" kern="1200" baseline="0">
          <a:solidFill>
            <a:schemeClr val="bg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480" y="163195"/>
            <a:ext cx="8447173" cy="75530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481" y="1068179"/>
            <a:ext cx="8447172" cy="51535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72604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txStyles>
    <p:titleStyle>
      <a:lvl1pPr algn="l" defTabSz="914400" rtl="0" eaLnBrk="1" latinLnBrk="0" hangingPunct="1">
        <a:spcBef>
          <a:spcPct val="0"/>
        </a:spcBef>
        <a:buNone/>
        <a:defRPr sz="4400" b="0" kern="1200" cap="none" spc="120">
          <a:gradFill flip="none" rotWithShape="1">
            <a:gsLst>
              <a:gs pos="0">
                <a:srgbClr val="021D2B"/>
              </a:gs>
              <a:gs pos="69000">
                <a:srgbClr val="0D4884"/>
              </a:gs>
              <a:gs pos="100000">
                <a:srgbClr val="0061A0"/>
              </a:gs>
            </a:gsLst>
            <a:lin ang="16440000" scaled="0"/>
            <a:tileRect/>
          </a:gradFill>
          <a:effectLst/>
          <a:latin typeface="Impact"/>
          <a:ea typeface="+mj-ea"/>
          <a:cs typeface="Impact"/>
        </a:defRPr>
      </a:lvl1pPr>
    </p:titleStyle>
    <p:bodyStyle>
      <a:lvl1pPr marL="174625" indent="-174625" algn="l" defTabSz="914400" rtl="0" eaLnBrk="1" latinLnBrk="0" hangingPunct="1">
        <a:spcBef>
          <a:spcPct val="20000"/>
        </a:spcBef>
        <a:buClr>
          <a:srgbClr val="0061A0"/>
        </a:buClr>
        <a:buFont typeface="Wingdings" charset="2"/>
        <a:buChar char="§"/>
        <a:defRPr sz="2000" kern="1200" baseline="0">
          <a:solidFill>
            <a:schemeClr val="bg1"/>
          </a:solidFill>
          <a:latin typeface="+mn-lt"/>
          <a:ea typeface="+mn-ea"/>
          <a:cs typeface="Arial"/>
        </a:defRPr>
      </a:lvl1pPr>
      <a:lvl2pPr marL="577850" indent="-228600" algn="l" defTabSz="914400" rtl="0" eaLnBrk="1" latinLnBrk="0" hangingPunct="1">
        <a:spcBef>
          <a:spcPct val="20000"/>
        </a:spcBef>
        <a:buClr>
          <a:srgbClr val="0061A0"/>
        </a:buClr>
        <a:buFont typeface="Symbol" pitchFamily="18" charset="2"/>
        <a:buChar char=""/>
        <a:defRPr sz="1800" kern="1200" baseline="0">
          <a:solidFill>
            <a:schemeClr val="bg1"/>
          </a:solidFill>
          <a:latin typeface="+mn-lt"/>
          <a:ea typeface="+mn-ea"/>
          <a:cs typeface="Arial"/>
        </a:defRPr>
      </a:lvl2pPr>
      <a:lvl3pPr marL="914400" indent="-282575" algn="l" defTabSz="914400" rtl="0" eaLnBrk="1" latinLnBrk="0" hangingPunct="1">
        <a:spcBef>
          <a:spcPct val="20000"/>
        </a:spcBef>
        <a:buClr>
          <a:srgbClr val="0061A0"/>
        </a:buClr>
        <a:buFont typeface="Arial" pitchFamily="34" charset="0"/>
        <a:buChar char="•"/>
        <a:defRPr sz="1600" kern="1200" baseline="0">
          <a:solidFill>
            <a:schemeClr val="bg1"/>
          </a:solidFill>
          <a:latin typeface="+mn-lt"/>
          <a:ea typeface="+mn-ea"/>
          <a:cs typeface="Arial"/>
        </a:defRPr>
      </a:lvl3pPr>
      <a:lvl4pPr marL="1143000" indent="-174625" algn="l" defTabSz="914400" rtl="0" eaLnBrk="1" latinLnBrk="0" hangingPunct="1">
        <a:spcBef>
          <a:spcPct val="20000"/>
        </a:spcBef>
        <a:buClr>
          <a:srgbClr val="0061A0"/>
        </a:buClr>
        <a:buFont typeface="Corbel" pitchFamily="34" charset="0"/>
        <a:buChar char="-"/>
        <a:defRPr sz="1400" kern="1200" baseline="0">
          <a:solidFill>
            <a:schemeClr val="bg1"/>
          </a:solidFill>
          <a:latin typeface="+mn-lt"/>
          <a:ea typeface="+mn-ea"/>
          <a:cs typeface="Arial"/>
        </a:defRPr>
      </a:lvl4pPr>
      <a:lvl5pPr marL="1546225" indent="-228600" algn="l" defTabSz="914400" rtl="0" eaLnBrk="1" latinLnBrk="0" hangingPunct="1">
        <a:spcBef>
          <a:spcPct val="20000"/>
        </a:spcBef>
        <a:buClr>
          <a:srgbClr val="0061A0"/>
        </a:buClr>
        <a:buFont typeface="Wingdings" charset="2"/>
        <a:buChar char="§"/>
        <a:defRPr sz="1400" kern="1200" baseline="0">
          <a:solidFill>
            <a:schemeClr val="bg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664" y="378489"/>
            <a:ext cx="8056980" cy="870440"/>
          </a:xfrm>
          <a:ln>
            <a:solidFill>
              <a:schemeClr val="bg2"/>
            </a:solidFill>
          </a:ln>
          <a:effectLst>
            <a:softEdge rad="12700"/>
          </a:effectLst>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000" dirty="0" smtClean="0">
                <a:latin typeface="Times New Roman" pitchFamily="18" charset="0"/>
              </a:rPr>
              <a:t>B.A.S.S. Nation Competition 2016</a:t>
            </a:r>
            <a:endParaRPr lang="en-US" sz="6000" b="1" cap="all" spc="0" dirty="0">
              <a:ln w="0"/>
              <a:solidFill>
                <a:schemeClr val="tx1"/>
              </a:solidFill>
              <a:effectLst/>
            </a:endParaRPr>
          </a:p>
        </p:txBody>
      </p:sp>
    </p:spTree>
    <p:extLst>
      <p:ext uri="{BB962C8B-B14F-4D97-AF65-F5344CB8AC3E}">
        <p14:creationId xmlns:p14="http://schemas.microsoft.com/office/powerpoint/2010/main" val="405301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80" y="163199"/>
            <a:ext cx="8447173" cy="1039249"/>
          </a:xfrm>
        </p:spPr>
        <p:txBody>
          <a:bodyPr/>
          <a:lstStyle/>
          <a:p>
            <a:r>
              <a:rPr lang="en-US" sz="3600" dirty="0" smtClean="0"/>
              <a:t>2016 Competition Format</a:t>
            </a:r>
            <a:endParaRPr lang="en-US" sz="3600" dirty="0"/>
          </a:p>
        </p:txBody>
      </p:sp>
      <p:sp>
        <p:nvSpPr>
          <p:cNvPr id="3" name="Content Placeholder 2"/>
          <p:cNvSpPr>
            <a:spLocks noGrp="1"/>
          </p:cNvSpPr>
          <p:nvPr>
            <p:ph idx="1"/>
          </p:nvPr>
        </p:nvSpPr>
        <p:spPr>
          <a:xfrm>
            <a:off x="413488" y="1202448"/>
            <a:ext cx="8245880" cy="4957283"/>
          </a:xfrm>
        </p:spPr>
        <p:txBody>
          <a:bodyPr>
            <a:normAutofit/>
          </a:bodyPr>
          <a:lstStyle/>
          <a:p>
            <a:pPr>
              <a:buNone/>
            </a:pPr>
            <a:r>
              <a:rPr lang="en-US" dirty="0" smtClean="0"/>
              <a:t>	</a:t>
            </a:r>
            <a:r>
              <a:rPr lang="en-US" sz="2400" dirty="0" smtClean="0"/>
              <a:t>This new B.A.S.S. Nation  competition </a:t>
            </a:r>
            <a:r>
              <a:rPr lang="en-US" sz="2400" dirty="0" smtClean="0"/>
              <a:t>Regional structure </a:t>
            </a:r>
            <a:r>
              <a:rPr lang="en-US" sz="2400" dirty="0" smtClean="0"/>
              <a:t>will begin with the Calendar Year 2016.  The following concept is designed to provide the best possible competitive fishing program for our B.A.S.S. Nation  tournament anglers, while accomplishing the goals of B.A.S.S. as a whole and to promote membership growth.</a:t>
            </a:r>
          </a:p>
          <a:p>
            <a:pPr>
              <a:buNone/>
            </a:pPr>
            <a:r>
              <a:rPr lang="en-US" sz="2400" dirty="0" smtClean="0"/>
              <a:t>  </a:t>
            </a:r>
          </a:p>
          <a:p>
            <a:pPr>
              <a:buNone/>
            </a:pPr>
            <a:r>
              <a:rPr lang="en-US" sz="2400" b="1" u="sng" dirty="0" smtClean="0"/>
              <a:t>The following slides present: </a:t>
            </a:r>
          </a:p>
          <a:p>
            <a:r>
              <a:rPr lang="en-US" sz="2400" dirty="0" smtClean="0"/>
              <a:t>Existing Concept</a:t>
            </a:r>
          </a:p>
          <a:p>
            <a:r>
              <a:rPr lang="en-US" sz="2400" dirty="0" smtClean="0"/>
              <a:t>Timelines</a:t>
            </a:r>
          </a:p>
          <a:p>
            <a:r>
              <a:rPr lang="en-US" sz="2400" dirty="0" smtClean="0"/>
              <a:t>Advantages</a:t>
            </a:r>
          </a:p>
          <a:p>
            <a:r>
              <a:rPr lang="en-US" sz="2400" dirty="0" smtClean="0"/>
              <a:t>“Bill Payers” and Benefits</a:t>
            </a:r>
          </a:p>
          <a:p>
            <a:pPr marL="0" indent="0">
              <a:buClr>
                <a:schemeClr val="bg2"/>
              </a:buClr>
              <a:buNone/>
            </a:pPr>
            <a:endParaRPr lang="en-US" sz="1400" dirty="0" smtClean="0">
              <a:solidFill>
                <a:schemeClr val="bg2"/>
              </a:solidFill>
            </a:endParaRPr>
          </a:p>
        </p:txBody>
      </p:sp>
      <p:sp>
        <p:nvSpPr>
          <p:cNvPr id="6" name="TextBox 5"/>
          <p:cNvSpPr txBox="1"/>
          <p:nvPr/>
        </p:nvSpPr>
        <p:spPr>
          <a:xfrm>
            <a:off x="128016" y="6596836"/>
            <a:ext cx="1484702" cy="215444"/>
          </a:xfrm>
          <a:prstGeom prst="rect">
            <a:avLst/>
          </a:prstGeom>
          <a:noFill/>
        </p:spPr>
        <p:txBody>
          <a:bodyPr wrap="none" rtlCol="0">
            <a:spAutoFit/>
          </a:bodyPr>
          <a:lstStyle/>
          <a:p>
            <a:r>
              <a:rPr lang="en-US" sz="800" dirty="0" smtClean="0"/>
              <a:t>Source:  2010 MRI Doublebase.</a:t>
            </a:r>
            <a:endParaRPr lang="en-US" sz="800" dirty="0"/>
          </a:p>
        </p:txBody>
      </p:sp>
    </p:spTree>
    <p:extLst>
      <p:ext uri="{BB962C8B-B14F-4D97-AF65-F5344CB8AC3E}">
        <p14:creationId xmlns:p14="http://schemas.microsoft.com/office/powerpoint/2010/main" val="4156664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Regional Format</a:t>
            </a:r>
            <a:endParaRPr lang="en-US" dirty="0"/>
          </a:p>
        </p:txBody>
      </p:sp>
      <p:sp>
        <p:nvSpPr>
          <p:cNvPr id="3" name="Content Placeholder 2"/>
          <p:cNvSpPr>
            <a:spLocks noGrp="1"/>
          </p:cNvSpPr>
          <p:nvPr>
            <p:ph idx="1"/>
          </p:nvPr>
        </p:nvSpPr>
        <p:spPr/>
        <p:txBody>
          <a:bodyPr>
            <a:normAutofit lnSpcReduction="10000"/>
          </a:bodyPr>
          <a:lstStyle/>
          <a:p>
            <a:r>
              <a:rPr lang="en-US" dirty="0" smtClean="0"/>
              <a:t>Three (3) Regionals</a:t>
            </a:r>
          </a:p>
          <a:p>
            <a:r>
              <a:rPr lang="en-US" dirty="0" smtClean="0"/>
              <a:t>Bassmaster Opens style event</a:t>
            </a:r>
          </a:p>
          <a:p>
            <a:r>
              <a:rPr lang="en-US" dirty="0" smtClean="0"/>
              <a:t>State team will consist of 10 boaters and 10 non boaters, 2 </a:t>
            </a:r>
            <a:r>
              <a:rPr lang="en-US" dirty="0" smtClean="0"/>
              <a:t>Alternates. No HS or Youth. They will both (HS and Juniors) attend the B.A.S.S. High School National Championship and Junior Championship.</a:t>
            </a:r>
            <a:endParaRPr lang="en-US" dirty="0" smtClean="0"/>
          </a:p>
          <a:p>
            <a:r>
              <a:rPr lang="en-US" dirty="0" smtClean="0"/>
              <a:t>Entry fee  Boater $200 and Non Boater $100</a:t>
            </a:r>
          </a:p>
          <a:p>
            <a:r>
              <a:rPr lang="en-US" dirty="0" smtClean="0"/>
              <a:t>Anglers fish for individual cash prizes </a:t>
            </a:r>
          </a:p>
          <a:p>
            <a:r>
              <a:rPr lang="en-US" dirty="0" smtClean="0"/>
              <a:t>Top state team earns a prize boat</a:t>
            </a:r>
          </a:p>
          <a:p>
            <a:r>
              <a:rPr lang="en-US" dirty="0" smtClean="0"/>
              <a:t>Top Boater and top Non Boater from each state advances to the BNC. Additional Boater and Non Boater spot awarded for every 500 members per state </a:t>
            </a:r>
            <a:r>
              <a:rPr lang="en-US" dirty="0" smtClean="0">
                <a:solidFill>
                  <a:srgbClr val="FF0000"/>
                </a:solidFill>
              </a:rPr>
              <a:t>(working on a two tiered plan to allow smaller state opportunity to send anglers should they meet the growth goal)</a:t>
            </a:r>
            <a:endParaRPr lang="en-US" dirty="0" smtClean="0">
              <a:solidFill>
                <a:srgbClr val="FF0000"/>
              </a:solidFill>
            </a:endParaRPr>
          </a:p>
          <a:p>
            <a:r>
              <a:rPr lang="en-US" dirty="0" smtClean="0"/>
              <a:t>Final state qualifier to determine state team must be a Bassmaster Opens style </a:t>
            </a:r>
            <a:r>
              <a:rPr lang="en-US" dirty="0" smtClean="0"/>
              <a:t>event. </a:t>
            </a:r>
            <a:r>
              <a:rPr lang="en-US" dirty="0" smtClean="0"/>
              <a:t>Beginning with your 2016 state qualifications. 2015 will be a transition year and states my make the move or stay the way they are for one year.</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9761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B.A.S.S. Nation Championship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Three day event</a:t>
            </a:r>
          </a:p>
          <a:p>
            <a:r>
              <a:rPr lang="en-US" dirty="0" smtClean="0"/>
              <a:t>Crown the Non Boater Champion after day two</a:t>
            </a:r>
          </a:p>
          <a:p>
            <a:r>
              <a:rPr lang="en-US" dirty="0" smtClean="0"/>
              <a:t>Non Boater Champion wins Memorial Trophy, a prize boat, Bassmaster Opens entries as a co-angler, and a Bassmaster Classic marshal spot. Cash and merchandise paid down the field</a:t>
            </a:r>
          </a:p>
          <a:p>
            <a:r>
              <a:rPr lang="en-US" dirty="0" smtClean="0"/>
              <a:t>Cut to the top 10 Boaters plus 6 Boater divisional leaders after day </a:t>
            </a:r>
            <a:r>
              <a:rPr lang="en-US" dirty="0" smtClean="0"/>
              <a:t>two (6 divisions still in tact during the BNC for this purpose) Possible 15 anglers make the final day cut.</a:t>
            </a:r>
            <a:endParaRPr lang="en-US" dirty="0" smtClean="0"/>
          </a:p>
          <a:p>
            <a:r>
              <a:rPr lang="en-US" dirty="0" smtClean="0"/>
              <a:t>Anglers fish with marshals the final day</a:t>
            </a:r>
          </a:p>
          <a:p>
            <a:r>
              <a:rPr lang="en-US" dirty="0" smtClean="0"/>
              <a:t>Boater Champion earns a Bassmaster Classic Berth,  Bassmaster Elite Series Berth, paid Bassmaster Opens Entries to the Division of his choice, prize boat, plus a “Nation’s Best</a:t>
            </a:r>
            <a:r>
              <a:rPr lang="en-US" dirty="0" smtClean="0"/>
              <a:t>” (</a:t>
            </a:r>
            <a:r>
              <a:rPr lang="en-US" dirty="0" smtClean="0"/>
              <a:t>Name Ideas welcome)</a:t>
            </a:r>
            <a:r>
              <a:rPr lang="en-US" dirty="0" smtClean="0"/>
              <a:t> </a:t>
            </a:r>
            <a:r>
              <a:rPr lang="en-US" dirty="0" smtClean="0"/>
              <a:t>prize package consisting of the use of a Toyota Truck and a fully rigged tournament ready boat for one year. </a:t>
            </a:r>
          </a:p>
          <a:p>
            <a:pPr lvl="0"/>
            <a:r>
              <a:rPr lang="en-US" dirty="0" smtClean="0"/>
              <a:t>Second and Third place Boaters earn a Bassmaster Classic Berth, paid Bassmaster Opens entries to the division of their choice, prize boat, </a:t>
            </a:r>
            <a:r>
              <a:rPr lang="en-US" dirty="0">
                <a:solidFill>
                  <a:prstClr val="black"/>
                </a:solidFill>
              </a:rPr>
              <a:t>plus a </a:t>
            </a:r>
            <a:r>
              <a:rPr lang="en-US" dirty="0" smtClean="0">
                <a:solidFill>
                  <a:prstClr val="black"/>
                </a:solidFill>
              </a:rPr>
              <a:t>“Nation’s Best” </a:t>
            </a:r>
            <a:r>
              <a:rPr lang="en-US" dirty="0" smtClean="0">
                <a:solidFill>
                  <a:prstClr val="black"/>
                </a:solidFill>
              </a:rPr>
              <a:t>(name ideas welcome) prize </a:t>
            </a:r>
            <a:r>
              <a:rPr lang="en-US" dirty="0">
                <a:solidFill>
                  <a:prstClr val="black"/>
                </a:solidFill>
              </a:rPr>
              <a:t>package consisting of the use of a </a:t>
            </a:r>
            <a:r>
              <a:rPr lang="en-US" dirty="0" smtClean="0">
                <a:solidFill>
                  <a:prstClr val="black"/>
                </a:solidFill>
              </a:rPr>
              <a:t>Toyota Truck and a fully </a:t>
            </a:r>
            <a:r>
              <a:rPr lang="en-US" dirty="0">
                <a:solidFill>
                  <a:prstClr val="black"/>
                </a:solidFill>
              </a:rPr>
              <a:t>rigged tournament ready </a:t>
            </a:r>
            <a:r>
              <a:rPr lang="en-US" dirty="0" smtClean="0">
                <a:solidFill>
                  <a:prstClr val="black"/>
                </a:solidFill>
              </a:rPr>
              <a:t>boat </a:t>
            </a:r>
            <a:r>
              <a:rPr lang="en-US" dirty="0">
                <a:solidFill>
                  <a:prstClr val="black"/>
                </a:solidFill>
              </a:rPr>
              <a:t>for one year. </a:t>
            </a:r>
          </a:p>
          <a:p>
            <a:endParaRPr lang="en-US" dirty="0" smtClean="0"/>
          </a:p>
          <a:p>
            <a:endParaRPr lang="en-US" dirty="0"/>
          </a:p>
        </p:txBody>
      </p:sp>
    </p:spTree>
    <p:extLst>
      <p:ext uri="{BB962C8B-B14F-4D97-AF65-F5344CB8AC3E}">
        <p14:creationId xmlns:p14="http://schemas.microsoft.com/office/powerpoint/2010/main" val="270693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80" y="163200"/>
            <a:ext cx="8447173" cy="755306"/>
          </a:xfrm>
        </p:spPr>
        <p:txBody>
          <a:bodyPr/>
          <a:lstStyle/>
          <a:p>
            <a:r>
              <a:rPr lang="en-US" sz="3600" dirty="0" smtClean="0"/>
              <a:t>BN Regional Competition Timeline</a:t>
            </a:r>
            <a:endParaRPr lang="en-US" sz="3600"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3100" dirty="0" smtClean="0"/>
              <a:t>Official Practice Days – Monday-Tuesday</a:t>
            </a:r>
          </a:p>
          <a:p>
            <a:r>
              <a:rPr lang="en-US" sz="3100" dirty="0" smtClean="0"/>
              <a:t>Registration/Briefing – Tuesday </a:t>
            </a:r>
          </a:p>
          <a:p>
            <a:r>
              <a:rPr lang="en-US" sz="3100" dirty="0" smtClean="0"/>
              <a:t>Competition Days – Wednesday-Friday</a:t>
            </a:r>
          </a:p>
          <a:p>
            <a:endParaRPr lang="en-US" sz="3100" dirty="0"/>
          </a:p>
          <a:p>
            <a:pPr marL="0" indent="0">
              <a:buNone/>
            </a:pPr>
            <a:r>
              <a:rPr lang="en-US" sz="3600" b="1" dirty="0" smtClean="0"/>
              <a:t>BNC Competition Timeline</a:t>
            </a:r>
          </a:p>
          <a:p>
            <a:pPr>
              <a:buFont typeface="Wingdings" panose="05000000000000000000" pitchFamily="2" charset="2"/>
              <a:buChar char="§"/>
            </a:pPr>
            <a:r>
              <a:rPr lang="en-US" sz="3100" dirty="0" smtClean="0"/>
              <a:t>Registration/Briefing – Monday</a:t>
            </a:r>
          </a:p>
          <a:p>
            <a:pPr>
              <a:buFont typeface="Wingdings" panose="05000000000000000000" pitchFamily="2" charset="2"/>
              <a:buChar char="§"/>
            </a:pPr>
            <a:r>
              <a:rPr lang="en-US" sz="3100" dirty="0" smtClean="0"/>
              <a:t>Official Practice Days – Tuesday –Wednesday</a:t>
            </a:r>
          </a:p>
          <a:p>
            <a:pPr>
              <a:buFont typeface="Wingdings" panose="05000000000000000000" pitchFamily="2" charset="2"/>
              <a:buChar char="§"/>
            </a:pPr>
            <a:r>
              <a:rPr lang="en-US" sz="3100" dirty="0" smtClean="0"/>
              <a:t>Competition Days – Thursday - Saturday </a:t>
            </a:r>
            <a:endParaRPr lang="en-US" sz="3600" b="1" dirty="0" smtClean="0"/>
          </a:p>
          <a:p>
            <a:endParaRPr lang="en-US" sz="3100" dirty="0" smtClean="0"/>
          </a:p>
          <a:p>
            <a:pPr marL="0" indent="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Advantages</a:t>
            </a:r>
            <a:endParaRPr lang="en-US" sz="3600" dirty="0"/>
          </a:p>
        </p:txBody>
      </p:sp>
      <p:sp>
        <p:nvSpPr>
          <p:cNvPr id="3" name="Content Placeholder 2"/>
          <p:cNvSpPr>
            <a:spLocks noGrp="1"/>
          </p:cNvSpPr>
          <p:nvPr>
            <p:ph idx="1"/>
          </p:nvPr>
        </p:nvSpPr>
        <p:spPr/>
        <p:txBody>
          <a:bodyPr>
            <a:normAutofit/>
          </a:bodyPr>
          <a:lstStyle/>
          <a:p>
            <a:pPr>
              <a:lnSpc>
                <a:spcPct val="80000"/>
              </a:lnSpc>
            </a:pPr>
            <a:r>
              <a:rPr lang="en-US" dirty="0" smtClean="0"/>
              <a:t>More members get the opportunity to experience the Regionals and the B.A.S.S. Nation Championship</a:t>
            </a:r>
          </a:p>
          <a:p>
            <a:pPr>
              <a:lnSpc>
                <a:spcPct val="80000"/>
              </a:lnSpc>
            </a:pPr>
            <a:r>
              <a:rPr lang="en-US" dirty="0" smtClean="0"/>
              <a:t>Pro Am style event members have asked for</a:t>
            </a:r>
          </a:p>
          <a:p>
            <a:pPr>
              <a:lnSpc>
                <a:spcPct val="80000"/>
              </a:lnSpc>
            </a:pPr>
            <a:r>
              <a:rPr lang="en-US" dirty="0" smtClean="0"/>
              <a:t>Individual payout members have asked for</a:t>
            </a:r>
          </a:p>
          <a:p>
            <a:pPr>
              <a:lnSpc>
                <a:spcPct val="80000"/>
              </a:lnSpc>
            </a:pPr>
            <a:r>
              <a:rPr lang="en-US" dirty="0" smtClean="0"/>
              <a:t>Potentially more sponsorship exposure with three larger Regionals and 1 larger championship</a:t>
            </a:r>
          </a:p>
          <a:p>
            <a:pPr>
              <a:lnSpc>
                <a:spcPct val="80000"/>
              </a:lnSpc>
            </a:pPr>
            <a:r>
              <a:rPr lang="en-US" dirty="0" smtClean="0"/>
              <a:t>Potential for greater participation from members, sponsors, new anglers</a:t>
            </a:r>
          </a:p>
          <a:p>
            <a:pPr>
              <a:lnSpc>
                <a:spcPct val="80000"/>
              </a:lnSpc>
            </a:pPr>
            <a:r>
              <a:rPr lang="en-US" dirty="0" smtClean="0"/>
              <a:t>Could be an advantage to recruit TBF anglers who have conflicting tournament schedules</a:t>
            </a:r>
          </a:p>
          <a:p>
            <a:r>
              <a:rPr lang="en-US" dirty="0" smtClean="0"/>
              <a:t>Increased exposure for the entire B.A.S.S. Nation through the “Nation’s Best” program</a:t>
            </a:r>
          </a:p>
          <a:p>
            <a:r>
              <a:rPr lang="en-US" dirty="0" smtClean="0"/>
              <a:t>Increased value for our Classic Contenders through the “Nation’s Best” program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Payers” and Benefits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400" b="1" dirty="0" smtClean="0"/>
              <a:t>BILL PAYERS</a:t>
            </a:r>
          </a:p>
          <a:p>
            <a:r>
              <a:rPr lang="en-US" sz="2400" dirty="0" smtClean="0"/>
              <a:t>3 Classic spots</a:t>
            </a:r>
          </a:p>
          <a:p>
            <a:r>
              <a:rPr lang="en-US" sz="2400" dirty="0" smtClean="0"/>
              <a:t>Leadership meetings to stand alone </a:t>
            </a:r>
            <a:r>
              <a:rPr lang="en-US" sz="2400" dirty="0" smtClean="0"/>
              <a:t>event</a:t>
            </a:r>
          </a:p>
          <a:p>
            <a:pPr marL="0" indent="0">
              <a:buNone/>
            </a:pPr>
            <a:r>
              <a:rPr lang="en-US" sz="2400" dirty="0"/>
              <a:t>	</a:t>
            </a:r>
            <a:r>
              <a:rPr lang="en-US" sz="2400" dirty="0" smtClean="0"/>
              <a:t>Three/Four day weekend, Thursday evening kick off dinner and small business items, Friday sponsor meetings and continued business, Saturday team building Fishing/Golf etc…. Sunday travel home.</a:t>
            </a:r>
            <a:endParaRPr lang="en-US" sz="2400" dirty="0" smtClean="0"/>
          </a:p>
          <a:p>
            <a:r>
              <a:rPr lang="en-US" sz="2400" dirty="0" smtClean="0"/>
              <a:t>Longer travel to regionals for most states</a:t>
            </a:r>
          </a:p>
          <a:p>
            <a:r>
              <a:rPr lang="en-US" sz="2400" dirty="0" smtClean="0"/>
              <a:t>Sponsorship obligations (3 Regionals vs 6 Divisionals)</a:t>
            </a:r>
          </a:p>
          <a:p>
            <a:pPr marL="0" indent="0">
              <a:buNone/>
            </a:pPr>
            <a:r>
              <a:rPr lang="en-US" sz="2400" b="1" dirty="0" smtClean="0"/>
              <a:t>BENEFITS</a:t>
            </a:r>
          </a:p>
          <a:p>
            <a:pPr>
              <a:buFont typeface="Wingdings" panose="05000000000000000000" pitchFamily="2" charset="2"/>
              <a:buChar char="§"/>
            </a:pPr>
            <a:r>
              <a:rPr lang="en-US" sz="2400" dirty="0" smtClean="0"/>
              <a:t>3 Classic spots</a:t>
            </a:r>
          </a:p>
          <a:p>
            <a:pPr>
              <a:buFont typeface="Wingdings" panose="05000000000000000000" pitchFamily="2" charset="2"/>
              <a:buChar char="§"/>
            </a:pPr>
            <a:r>
              <a:rPr lang="en-US" sz="2400" dirty="0" smtClean="0"/>
              <a:t>More members eligible to advance past the state level</a:t>
            </a:r>
          </a:p>
          <a:p>
            <a:pPr>
              <a:buFont typeface="Wingdings" panose="05000000000000000000" pitchFamily="2" charset="2"/>
              <a:buChar char="§"/>
            </a:pPr>
            <a:r>
              <a:rPr lang="en-US" sz="2400" dirty="0" smtClean="0"/>
              <a:t>Pro Am style events</a:t>
            </a:r>
          </a:p>
          <a:p>
            <a:pPr>
              <a:buFont typeface="Wingdings" panose="05000000000000000000" pitchFamily="2" charset="2"/>
              <a:buChar char="§"/>
            </a:pPr>
            <a:r>
              <a:rPr lang="en-US" sz="2400" dirty="0" smtClean="0"/>
              <a:t>Investment into the B.A.S.S. Nation  Championship to double the number of anglers advancing to the BNC</a:t>
            </a:r>
          </a:p>
          <a:p>
            <a:pPr>
              <a:buFont typeface="Wingdings" panose="05000000000000000000" pitchFamily="2" charset="2"/>
              <a:buChar char="§"/>
            </a:pPr>
            <a:r>
              <a:rPr lang="en-US" sz="2400" dirty="0" smtClean="0"/>
              <a:t>“Nations Best” program will </a:t>
            </a:r>
            <a:r>
              <a:rPr lang="en-US" sz="2400" b="1" dirty="0" smtClean="0">
                <a:solidFill>
                  <a:srgbClr val="FF0000"/>
                </a:solidFill>
              </a:rPr>
              <a:t>invest</a:t>
            </a:r>
            <a:r>
              <a:rPr lang="en-US" sz="2400" dirty="0" smtClean="0"/>
              <a:t> in the future of 3 B.A.S.S. Nation anglers</a:t>
            </a:r>
          </a:p>
          <a:p>
            <a:pPr>
              <a:buFont typeface="Wingdings" panose="05000000000000000000" pitchFamily="2" charset="2"/>
              <a:buChar char="§"/>
            </a:pPr>
            <a:r>
              <a:rPr lang="en-US" sz="2400" dirty="0" smtClean="0"/>
              <a:t>Increased exposure </a:t>
            </a:r>
          </a:p>
          <a:p>
            <a:pPr marL="0" indent="0">
              <a:buNone/>
            </a:pPr>
            <a:endParaRPr lang="en-US" sz="2400" dirty="0" smtClean="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smtClean="0"/>
          </a:p>
          <a:p>
            <a:pPr marL="0" indent="0">
              <a:buNone/>
            </a:pP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668</TotalTime>
  <Words>535</Words>
  <Application>Microsoft Office PowerPoint</Application>
  <PresentationFormat>On-screen Show (4:3)</PresentationFormat>
  <Paragraphs>64</Paragraphs>
  <Slides>7</Slides>
  <Notes>1</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 Black </vt:lpstr>
      <vt:lpstr>1_ Black </vt:lpstr>
      <vt:lpstr>B.A.S.S. Nation Competition 2016</vt:lpstr>
      <vt:lpstr>2016 Competition Format</vt:lpstr>
      <vt:lpstr>New Regional Format</vt:lpstr>
      <vt:lpstr>B.A.S.S. Nation Championship</vt:lpstr>
      <vt:lpstr>BN Regional Competition Timeline</vt:lpstr>
      <vt:lpstr>Advantages</vt:lpstr>
      <vt:lpstr>“Bill Payers” and Benefits</vt:lpstr>
    </vt:vector>
  </TitlesOfParts>
  <Company>Barbour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Janna Sonsalla</dc:creator>
  <cp:lastModifiedBy>Jon M. Stewart</cp:lastModifiedBy>
  <cp:revision>90</cp:revision>
  <cp:lastPrinted>2011-08-30T14:41:10Z</cp:lastPrinted>
  <dcterms:created xsi:type="dcterms:W3CDTF">2011-02-07T16:23:54Z</dcterms:created>
  <dcterms:modified xsi:type="dcterms:W3CDTF">2014-11-20T19:37:19Z</dcterms:modified>
</cp:coreProperties>
</file>